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5" r:id="rId21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0" Type="http://schemas.openxmlformats.org/officeDocument/2006/relationships/slide" Target="slides/slide14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0" name="Google Shape;4990;p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13.jpg"/><Relationship Id="rId4" Type="http://schemas.openxmlformats.org/officeDocument/2006/relationships/image" Target="../media/image209.jpg"/><Relationship Id="rId5" Type="http://schemas.openxmlformats.org/officeDocument/2006/relationships/image" Target="../media/image227.jpg"/></Relationships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991" name="Shape 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2" name="Google Shape;4992;p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237" y="0"/>
            <a:ext cx="3146822" cy="20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3" name="Google Shape;4993;p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33" y="1221567"/>
            <a:ext cx="3320654" cy="24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4" name="Google Shape;4994;p6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95600"/>
            <a:ext cx="4211636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696"/>
          <p:cNvSpPr/>
          <p:nvPr/>
        </p:nvSpPr>
        <p:spPr>
          <a:xfrm>
            <a:off x="3708400" y="3759994"/>
            <a:ext cx="5256300" cy="972600"/>
          </a:xfrm>
          <a:prstGeom prst="rect">
            <a:avLst/>
          </a:prstGeom>
          <a:solidFill>
            <a:srgbClr val="009900">
              <a:alpha val="50588"/>
            </a:srgbClr>
          </a:solidFill>
          <a:ln cap="rnd" cmpd="sng" w="12700">
            <a:solidFill>
              <a:srgbClr val="00CC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696"/>
          <p:cNvSpPr/>
          <p:nvPr/>
        </p:nvSpPr>
        <p:spPr>
          <a:xfrm>
            <a:off x="179387" y="411956"/>
            <a:ext cx="6848400" cy="918000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33996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7" name="Google Shape;4997;p696"/>
          <p:cNvSpPr txBox="1"/>
          <p:nvPr/>
        </p:nvSpPr>
        <p:spPr>
          <a:xfrm>
            <a:off x="152400" y="114300"/>
            <a:ext cx="6909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 mountains and beautiful gardens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8" name="Google Shape;4998;p696"/>
          <p:cNvSpPr txBox="1"/>
          <p:nvPr/>
        </p:nvSpPr>
        <p:spPr>
          <a:xfrm>
            <a:off x="3450506" y="3674189"/>
            <a:ext cx="5772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Green forests and parks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